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Default Extension="bin" ContentType="application/vnd.openxmlformats-officedocument.presentationml.printerSettings"/>
  <Default Extension="rels" ContentType="application/vnd.openxmlformats-package.relationships+xml"/>
  <Override PartName="/ppt/handoutMasters/handoutMaster1.xml" ContentType="application/vnd.openxmlformats-officedocument.presentationml.handoutMaster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2" frameSlides="1"/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interSettings" Target="printerSettings/printerSettings1.bin"/><Relationship Id="rId4" Type="http://schemas.openxmlformats.org/officeDocument/2006/relationships/slide" Target="slides/slide3.xml"/><Relationship Id="rId10" Type="http://schemas.openxmlformats.org/officeDocument/2006/relationships/viewProps" Target="viewProps.xml"/><Relationship Id="rId5" Type="http://schemas.openxmlformats.org/officeDocument/2006/relationships/slide" Target="slides/slide4.xml"/><Relationship Id="rId7" Type="http://schemas.openxmlformats.org/officeDocument/2006/relationships/handoutMaster" Target="handoutMasters/handoutMaster1.xml"/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9" Type="http://schemas.openxmlformats.org/officeDocument/2006/relationships/presProps" Target="presProps.xml"/><Relationship Id="rId3" Type="http://schemas.openxmlformats.org/officeDocument/2006/relationships/slide" Target="slides/slide2.xml"/><Relationship Id="rId6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B61C1D-B9D6-C743-BACF-B0B9BF079B0C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9C52B-BDE1-434B-9644-18F8B036A257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20332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81761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83301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71764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72149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88524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96323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25610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51412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29428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83754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5525F-ADA3-F442-AE75-A935B94DEE3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0245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120588"/>
            <a:ext cx="7772400" cy="2719294"/>
          </a:xfrm>
        </p:spPr>
        <p:txBody>
          <a:bodyPr>
            <a:normAutofit fontScale="90000"/>
          </a:bodyPr>
          <a:lstStyle/>
          <a:p>
            <a:r>
              <a:rPr kumimoji="1" lang="ja-JP" altLang="en-US" sz="1800" dirty="0" smtClean="0"/>
              <a:t>日本</a:t>
            </a:r>
            <a:r>
              <a:rPr lang="ja-JP" altLang="en-US" sz="1800" dirty="0" smtClean="0"/>
              <a:t>障害者歯科</a:t>
            </a:r>
            <a:r>
              <a:rPr lang="ja-JP" altLang="en-US" sz="1800" dirty="0" smtClean="0"/>
              <a:t>学会</a:t>
            </a:r>
            <a:r>
              <a:rPr kumimoji="1" lang="ja-JP" altLang="en-US" sz="1800" dirty="0" smtClean="0"/>
              <a:t>第</a:t>
            </a:r>
            <a:r>
              <a:rPr lang="en-US" altLang="ja-JP" sz="1800" dirty="0" smtClean="0"/>
              <a:t>○○</a:t>
            </a:r>
            <a:r>
              <a:rPr kumimoji="1" lang="ja-JP" altLang="en-US" sz="1800" dirty="0" smtClean="0"/>
              <a:t>回</a:t>
            </a:r>
            <a:r>
              <a:rPr kumimoji="1" lang="ja-JP" altLang="en-US" sz="1800" dirty="0" smtClean="0"/>
              <a:t>学術大会</a:t>
            </a:r>
            <a:r>
              <a:rPr kumimoji="1" lang="en-US" altLang="ja-JP" sz="6700" dirty="0" smtClean="0"/>
              <a:t/>
            </a:r>
            <a:br>
              <a:rPr kumimoji="1" lang="en-US" altLang="ja-JP" sz="6700" dirty="0" smtClean="0"/>
            </a:br>
            <a:r>
              <a:rPr kumimoji="1" lang="en-US" altLang="ja-JP" sz="6700" dirty="0" smtClean="0"/>
              <a:t>COI</a:t>
            </a:r>
            <a:r>
              <a:rPr kumimoji="1" lang="ja-JP" altLang="en-US" sz="6700" dirty="0" smtClean="0"/>
              <a:t>開示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200" dirty="0" smtClean="0"/>
              <a:t>筆頭発表者名：</a:t>
            </a:r>
            <a:r>
              <a:rPr lang="en-US" altLang="ja-JP" sz="3200" dirty="0" smtClean="0"/>
              <a:t>○○</a:t>
            </a:r>
            <a:r>
              <a:rPr lang="ja-JP" altLang="en-US" sz="3200" dirty="0" smtClean="0"/>
              <a:t> 太郎</a:t>
            </a:r>
            <a:endParaRPr kumimoji="1" lang="ja-JP" altLang="en-US" sz="32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4443651"/>
            <a:ext cx="6400800" cy="1246752"/>
          </a:xfrm>
        </p:spPr>
        <p:txBody>
          <a:bodyPr>
            <a:normAutofit fontScale="92500"/>
          </a:bodyPr>
          <a:lstStyle/>
          <a:p>
            <a:r>
              <a:rPr lang="ja-JP" altLang="en-US" dirty="0" smtClean="0">
                <a:solidFill>
                  <a:schemeClr val="tx1"/>
                </a:solidFill>
              </a:rPr>
              <a:t>演題発表に関連し、開示すべき</a:t>
            </a:r>
            <a:r>
              <a:rPr lang="en-US" altLang="ja-JP" dirty="0" smtClean="0">
                <a:solidFill>
                  <a:schemeClr val="tx1"/>
                </a:solidFill>
              </a:rPr>
              <a:t>COI</a:t>
            </a:r>
            <a:r>
              <a:rPr lang="ja-JP" altLang="en-US" dirty="0" smtClean="0">
                <a:solidFill>
                  <a:schemeClr val="tx1"/>
                </a:solidFill>
              </a:rPr>
              <a:t>関係にある企業・団体などはありません。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01053" y="751256"/>
            <a:ext cx="6938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>
                <a:solidFill>
                  <a:srgbClr val="FF0000"/>
                </a:solidFill>
              </a:rPr>
              <a:t>口演発表</a:t>
            </a:r>
            <a:r>
              <a:rPr kumimoji="1" lang="ja-JP" altLang="en-US" dirty="0" smtClean="0">
                <a:solidFill>
                  <a:srgbClr val="FF0000"/>
                </a:solidFill>
              </a:rPr>
              <a:t>，講演：開示すべき</a:t>
            </a:r>
            <a:r>
              <a:rPr kumimoji="1" lang="en-US" altLang="ja-JP" dirty="0" smtClean="0">
                <a:solidFill>
                  <a:srgbClr val="FF0000"/>
                </a:solidFill>
              </a:rPr>
              <a:t>COI</a:t>
            </a:r>
            <a:r>
              <a:rPr kumimoji="1" lang="ja-JP" altLang="en-US" dirty="0" smtClean="0">
                <a:solidFill>
                  <a:srgbClr val="FF0000"/>
                </a:solidFill>
              </a:rPr>
              <a:t>関係にある企業・団体など</a:t>
            </a:r>
            <a:r>
              <a:rPr lang="ja-JP" altLang="en-US" dirty="0" smtClean="0">
                <a:solidFill>
                  <a:srgbClr val="FF0000"/>
                </a:solidFill>
              </a:rPr>
              <a:t>が</a:t>
            </a:r>
            <a:r>
              <a:rPr kumimoji="1" lang="ja-JP" altLang="en-US" dirty="0" smtClean="0">
                <a:solidFill>
                  <a:srgbClr val="FF0000"/>
                </a:solidFill>
              </a:rPr>
              <a:t>ない場合</a:t>
            </a:r>
            <a:endParaRPr kumimoji="1" lang="en-US" altLang="ja-JP" dirty="0" smtClean="0">
              <a:solidFill>
                <a:srgbClr val="FF0000"/>
              </a:solidFill>
            </a:endParaRPr>
          </a:p>
          <a:p>
            <a:r>
              <a:rPr lang="ja-JP" altLang="ja-JP" dirty="0" smtClean="0">
                <a:solidFill>
                  <a:srgbClr val="FF0000"/>
                </a:solidFill>
              </a:rPr>
              <a:t>（</a:t>
            </a:r>
            <a:r>
              <a:rPr lang="ja-JP" altLang="en-US" dirty="0" smtClean="0">
                <a:solidFill>
                  <a:srgbClr val="FF0000"/>
                </a:solidFill>
              </a:rPr>
              <a:t>最初か２枚目スライドに表示）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01053" y="269860"/>
            <a:ext cx="1176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（様式２）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236271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002632"/>
            <a:ext cx="7772400" cy="2719294"/>
          </a:xfrm>
        </p:spPr>
        <p:txBody>
          <a:bodyPr>
            <a:normAutofit/>
          </a:bodyPr>
          <a:lstStyle/>
          <a:p>
            <a:r>
              <a:rPr kumimoji="1" lang="en-US" altLang="ja-JP" sz="6700" dirty="0" smtClean="0"/>
              <a:t>COI</a:t>
            </a:r>
            <a:r>
              <a:rPr kumimoji="1" lang="ja-JP" altLang="en-US" sz="6700" dirty="0" smtClean="0"/>
              <a:t>開示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200" dirty="0" smtClean="0"/>
              <a:t>筆頭発表者名：</a:t>
            </a:r>
            <a:r>
              <a:rPr lang="en-US" altLang="ja-JP" sz="3200" dirty="0" smtClean="0"/>
              <a:t>○○</a:t>
            </a:r>
            <a:r>
              <a:rPr lang="ja-JP" altLang="en-US" sz="3200" dirty="0" smtClean="0"/>
              <a:t> 太郎</a:t>
            </a:r>
            <a:endParaRPr kumimoji="1" lang="ja-JP" altLang="en-US" sz="3200" dirty="0"/>
          </a:p>
        </p:txBody>
      </p:sp>
      <p:sp>
        <p:nvSpPr>
          <p:cNvPr id="5" name="サブタイトル 2"/>
          <p:cNvSpPr txBox="1">
            <a:spLocks/>
          </p:cNvSpPr>
          <p:nvPr/>
        </p:nvSpPr>
        <p:spPr>
          <a:xfrm>
            <a:off x="1371600" y="3274036"/>
            <a:ext cx="6400800" cy="115557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dirty="0" smtClean="0">
                <a:solidFill>
                  <a:srgbClr val="000000"/>
                </a:solidFill>
              </a:rPr>
              <a:t>演題発表に関連し、開示すべき</a:t>
            </a:r>
            <a:r>
              <a:rPr lang="en-US" altLang="ja-JP" dirty="0" smtClean="0">
                <a:solidFill>
                  <a:srgbClr val="000000"/>
                </a:solidFill>
              </a:rPr>
              <a:t>COI</a:t>
            </a:r>
            <a:r>
              <a:rPr lang="ja-JP" altLang="en-US" dirty="0" smtClean="0">
                <a:solidFill>
                  <a:srgbClr val="000000"/>
                </a:solidFill>
              </a:rPr>
              <a:t>関係にある企業・団体などは、下記のとおりです。</a:t>
            </a:r>
            <a:endParaRPr lang="ja-JP" altLang="en-US" dirty="0">
              <a:solidFill>
                <a:srgbClr val="000000"/>
              </a:solidFill>
            </a:endParaRPr>
          </a:p>
        </p:txBody>
      </p:sp>
      <p:sp>
        <p:nvSpPr>
          <p:cNvPr id="6" name="テキスト ボックス 23"/>
          <p:cNvSpPr txBox="1">
            <a:spLocks noChangeArrowheads="1"/>
          </p:cNvSpPr>
          <p:nvPr/>
        </p:nvSpPr>
        <p:spPr bwMode="auto">
          <a:xfrm>
            <a:off x="1601929" y="4429607"/>
            <a:ext cx="4449107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ja-JP" altLang="en-US" sz="3200" dirty="0">
                <a:solidFill>
                  <a:srgbClr val="000000"/>
                </a:solidFill>
              </a:rPr>
              <a:t>顧問：</a:t>
            </a:r>
            <a:r>
              <a:rPr lang="en-US" altLang="ja-JP" sz="3200" dirty="0">
                <a:solidFill>
                  <a:srgbClr val="000000"/>
                </a:solidFill>
              </a:rPr>
              <a:t>A</a:t>
            </a:r>
            <a:r>
              <a:rPr lang="ja-JP" altLang="en-US" sz="3200" dirty="0">
                <a:solidFill>
                  <a:srgbClr val="000000"/>
                </a:solidFill>
              </a:rPr>
              <a:t>薬品工業</a:t>
            </a:r>
          </a:p>
        </p:txBody>
      </p:sp>
      <p:sp>
        <p:nvSpPr>
          <p:cNvPr id="7" name="テキスト ボックス 24"/>
          <p:cNvSpPr txBox="1">
            <a:spLocks noChangeArrowheads="1"/>
          </p:cNvSpPr>
          <p:nvPr/>
        </p:nvSpPr>
        <p:spPr bwMode="auto">
          <a:xfrm>
            <a:off x="1601929" y="5075154"/>
            <a:ext cx="5779329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ja-JP" altLang="en-US" sz="3200" dirty="0">
                <a:solidFill>
                  <a:srgbClr val="000000"/>
                </a:solidFill>
              </a:rPr>
              <a:t>講演料：</a:t>
            </a:r>
            <a:r>
              <a:rPr lang="en-US" altLang="ja-JP" sz="3200" dirty="0">
                <a:solidFill>
                  <a:srgbClr val="000000"/>
                </a:solidFill>
              </a:rPr>
              <a:t>B</a:t>
            </a:r>
            <a:r>
              <a:rPr lang="ja-JP" altLang="en-US" sz="3200" dirty="0">
                <a:solidFill>
                  <a:srgbClr val="000000"/>
                </a:solidFill>
              </a:rPr>
              <a:t>製薬、</a:t>
            </a:r>
            <a:r>
              <a:rPr lang="en-US" altLang="ja-JP" sz="3200" dirty="0">
                <a:solidFill>
                  <a:srgbClr val="000000"/>
                </a:solidFill>
              </a:rPr>
              <a:t>C</a:t>
            </a:r>
            <a:r>
              <a:rPr lang="ja-JP" altLang="en-US" sz="3200" dirty="0">
                <a:solidFill>
                  <a:srgbClr val="000000"/>
                </a:solidFill>
              </a:rPr>
              <a:t>ファーマ</a:t>
            </a:r>
          </a:p>
        </p:txBody>
      </p:sp>
      <p:sp>
        <p:nvSpPr>
          <p:cNvPr id="8" name="テキスト ボックス 25"/>
          <p:cNvSpPr txBox="1">
            <a:spLocks noChangeArrowheads="1"/>
          </p:cNvSpPr>
          <p:nvPr/>
        </p:nvSpPr>
        <p:spPr bwMode="auto">
          <a:xfrm>
            <a:off x="1586986" y="5688448"/>
            <a:ext cx="7274171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ja-JP" altLang="en-US" sz="3200" dirty="0">
                <a:solidFill>
                  <a:srgbClr val="000000"/>
                </a:solidFill>
              </a:rPr>
              <a:t>受託研究・共同研究費：</a:t>
            </a:r>
            <a:r>
              <a:rPr lang="en-US" altLang="ja-JP" sz="3200" dirty="0">
                <a:solidFill>
                  <a:srgbClr val="000000"/>
                </a:solidFill>
              </a:rPr>
              <a:t>D</a:t>
            </a:r>
            <a:r>
              <a:rPr lang="ja-JP" altLang="en-US" sz="3200" dirty="0">
                <a:solidFill>
                  <a:srgbClr val="000000"/>
                </a:solidFill>
              </a:rPr>
              <a:t>製薬株式会社</a:t>
            </a:r>
          </a:p>
        </p:txBody>
      </p:sp>
      <p:sp>
        <p:nvSpPr>
          <p:cNvPr id="9" name="テキスト ボックス 26"/>
          <p:cNvSpPr txBox="1">
            <a:spLocks noChangeArrowheads="1"/>
          </p:cNvSpPr>
          <p:nvPr/>
        </p:nvSpPr>
        <p:spPr bwMode="auto">
          <a:xfrm>
            <a:off x="1586986" y="6273224"/>
            <a:ext cx="6660701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ja-JP" altLang="en-US" sz="3200" dirty="0">
                <a:solidFill>
                  <a:srgbClr val="000000"/>
                </a:solidFill>
              </a:rPr>
              <a:t>奨学寄附金：</a:t>
            </a:r>
            <a:r>
              <a:rPr lang="en-US" altLang="ja-JP" sz="3200" dirty="0">
                <a:solidFill>
                  <a:srgbClr val="000000"/>
                </a:solidFill>
              </a:rPr>
              <a:t> E</a:t>
            </a:r>
            <a:r>
              <a:rPr lang="ja-JP" altLang="en-US" sz="3200" dirty="0" smtClean="0">
                <a:solidFill>
                  <a:srgbClr val="000000"/>
                </a:solidFill>
              </a:rPr>
              <a:t>製薬、</a:t>
            </a:r>
            <a:r>
              <a:rPr lang="en-US" altLang="ja-JP" sz="3200" dirty="0">
                <a:solidFill>
                  <a:srgbClr val="000000"/>
                </a:solidFill>
              </a:rPr>
              <a:t>F</a:t>
            </a:r>
            <a:r>
              <a:rPr lang="ja-JP" altLang="en-US" sz="3200" dirty="0" smtClean="0">
                <a:solidFill>
                  <a:srgbClr val="000000"/>
                </a:solidFill>
              </a:rPr>
              <a:t>薬品</a:t>
            </a:r>
            <a:r>
              <a:rPr lang="ja-JP" altLang="en-US" sz="3200" dirty="0">
                <a:solidFill>
                  <a:srgbClr val="000000"/>
                </a:solidFill>
              </a:rPr>
              <a:t>株式会社</a:t>
            </a: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13894" y="456926"/>
            <a:ext cx="71673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口演発表，講演：開示すべき</a:t>
            </a:r>
            <a:r>
              <a:rPr kumimoji="1" lang="en-US" altLang="ja-JP" dirty="0" smtClean="0">
                <a:solidFill>
                  <a:srgbClr val="FF0000"/>
                </a:solidFill>
              </a:rPr>
              <a:t>COI</a:t>
            </a:r>
            <a:r>
              <a:rPr lang="ja-JP" altLang="en-US" dirty="0" smtClean="0">
                <a:solidFill>
                  <a:srgbClr val="FF0000"/>
                </a:solidFill>
              </a:rPr>
              <a:t>関係にある企業・団体などが</a:t>
            </a:r>
            <a:r>
              <a:rPr kumimoji="1" lang="ja-JP" altLang="en-US" dirty="0" smtClean="0">
                <a:solidFill>
                  <a:srgbClr val="FF0000"/>
                </a:solidFill>
              </a:rPr>
              <a:t>ある場合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r>
              <a:rPr lang="ja-JP" altLang="ja-JP" dirty="0" smtClean="0">
                <a:solidFill>
                  <a:srgbClr val="FF0000"/>
                </a:solidFill>
              </a:rPr>
              <a:t>（</a:t>
            </a:r>
            <a:r>
              <a:rPr lang="ja-JP" altLang="en-US" dirty="0" smtClean="0">
                <a:solidFill>
                  <a:srgbClr val="FF0000"/>
                </a:solidFill>
              </a:rPr>
              <a:t>最初か２枚目スライドに表示）</a:t>
            </a:r>
          </a:p>
          <a:p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13894" y="87594"/>
            <a:ext cx="1176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（様式２）</a:t>
            </a:r>
            <a:endParaRPr kumimoji="1" lang="ja-JP" altLang="en-US" dirty="0"/>
          </a:p>
        </p:txBody>
      </p:sp>
      <p:sp>
        <p:nvSpPr>
          <p:cNvPr id="12" name="正方形/長方形 11"/>
          <p:cNvSpPr/>
          <p:nvPr/>
        </p:nvSpPr>
        <p:spPr>
          <a:xfrm>
            <a:off x="2590628" y="1195590"/>
            <a:ext cx="4108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 smtClean="0"/>
              <a:t>日本障害者歯科</a:t>
            </a:r>
            <a:r>
              <a:rPr lang="ja-JP" altLang="en-US" dirty="0" smtClean="0"/>
              <a:t>学会第</a:t>
            </a:r>
            <a:r>
              <a:rPr lang="en-US" altLang="ja-JP" dirty="0" smtClean="0"/>
              <a:t>○○</a:t>
            </a:r>
            <a:r>
              <a:rPr lang="ja-JP" altLang="en-US" dirty="0" smtClean="0"/>
              <a:t>回</a:t>
            </a:r>
            <a:r>
              <a:rPr lang="ja-JP" altLang="en-US" dirty="0" smtClean="0"/>
              <a:t>学術大会</a:t>
            </a:r>
            <a:endParaRPr lang="ja-JP" alt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225166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525717" y="1455027"/>
            <a:ext cx="8204057" cy="53297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51627" y="1455027"/>
            <a:ext cx="8229600" cy="2998565"/>
          </a:xfrm>
        </p:spPr>
        <p:txBody>
          <a:bodyPr>
            <a:normAutofit/>
          </a:bodyPr>
          <a:lstStyle/>
          <a:p>
            <a:r>
              <a:rPr lang="ja-JP" altLang="en-US" sz="2000" dirty="0" smtClean="0"/>
              <a:t>演題，発表者名，所属</a:t>
            </a:r>
            <a:endParaRPr kumimoji="1" lang="en-US" altLang="ja-JP" sz="2000" dirty="0" smtClean="0"/>
          </a:p>
          <a:p>
            <a:r>
              <a:rPr kumimoji="1" lang="ja-JP" altLang="en-US" sz="2000" dirty="0" smtClean="0"/>
              <a:t>緒言</a:t>
            </a:r>
            <a:endParaRPr kumimoji="1" lang="en-US" altLang="ja-JP" sz="2000" dirty="0" smtClean="0"/>
          </a:p>
          <a:p>
            <a:r>
              <a:rPr kumimoji="1" lang="ja-JP" altLang="en-US" sz="2000" dirty="0" smtClean="0"/>
              <a:t>目的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材料と方法</a:t>
            </a:r>
            <a:endParaRPr lang="en-US" altLang="ja-JP" sz="2000" dirty="0" smtClean="0"/>
          </a:p>
          <a:p>
            <a:r>
              <a:rPr lang="ja-JP" altLang="en-US" sz="2000" dirty="0" smtClean="0"/>
              <a:t>結果</a:t>
            </a:r>
            <a:endParaRPr lang="en-US" altLang="ja-JP" sz="2000" dirty="0" smtClean="0"/>
          </a:p>
          <a:p>
            <a:r>
              <a:rPr kumimoji="1" lang="ja-JP" altLang="en-US" sz="2000" dirty="0" smtClean="0"/>
              <a:t>考察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結論</a:t>
            </a:r>
            <a:endParaRPr lang="en-US" altLang="ja-JP" sz="2000" dirty="0" smtClean="0"/>
          </a:p>
          <a:p>
            <a:r>
              <a:rPr lang="en-US" altLang="en-US" sz="2000" dirty="0" smtClean="0"/>
              <a:t>参考文献</a:t>
            </a:r>
            <a:endParaRPr kumimoji="1" lang="en-US" altLang="ja-JP" sz="2000" dirty="0" smtClean="0"/>
          </a:p>
        </p:txBody>
      </p:sp>
      <p:sp>
        <p:nvSpPr>
          <p:cNvPr id="5" name="正方形/長方形 6"/>
          <p:cNvSpPr>
            <a:spLocks noChangeArrowheads="1"/>
          </p:cNvSpPr>
          <p:nvPr/>
        </p:nvSpPr>
        <p:spPr bwMode="auto">
          <a:xfrm>
            <a:off x="651627" y="6004744"/>
            <a:ext cx="81750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kumimoji="0" lang="ja-JP" altLang="en-US" sz="2000" dirty="0" smtClean="0">
                <a:solidFill>
                  <a:srgbClr val="000000"/>
                </a:solidFill>
                <a:latin typeface="+mn-ea"/>
              </a:rPr>
              <a:t>演題</a:t>
            </a:r>
            <a:r>
              <a:rPr kumimoji="0" lang="ja-JP" altLang="en-US" sz="2000" dirty="0">
                <a:solidFill>
                  <a:srgbClr val="000000"/>
                </a:solidFill>
                <a:latin typeface="+mn-ea"/>
              </a:rPr>
              <a:t>発表に関連し、開示す</a:t>
            </a:r>
            <a:r>
              <a:rPr kumimoji="0" lang="ja-JP" altLang="en-US" sz="2000" dirty="0" smtClean="0">
                <a:solidFill>
                  <a:srgbClr val="000000"/>
                </a:solidFill>
                <a:latin typeface="+mn-ea"/>
              </a:rPr>
              <a:t>べき</a:t>
            </a:r>
            <a:r>
              <a:rPr kumimoji="0" lang="en-US" altLang="ja-JP" sz="2000" dirty="0" smtClean="0">
                <a:solidFill>
                  <a:srgbClr val="000000"/>
                </a:solidFill>
                <a:latin typeface="+mn-ea"/>
              </a:rPr>
              <a:t>COI</a:t>
            </a:r>
            <a:r>
              <a:rPr kumimoji="0" lang="ja-JP" altLang="en-US" sz="2000" dirty="0" smtClean="0">
                <a:solidFill>
                  <a:srgbClr val="000000"/>
                </a:solidFill>
                <a:latin typeface="+mn-ea"/>
              </a:rPr>
              <a:t>関係にある企業・団体など</a:t>
            </a:r>
            <a:r>
              <a:rPr kumimoji="0" lang="ja-JP" altLang="en-US" sz="2000" dirty="0">
                <a:solidFill>
                  <a:srgbClr val="000000"/>
                </a:solidFill>
                <a:latin typeface="+mn-ea"/>
              </a:rPr>
              <a:t>はありません</a:t>
            </a:r>
            <a:r>
              <a:rPr kumimoji="0" lang="ja-JP" altLang="en-US" sz="2000" dirty="0" smtClean="0">
                <a:solidFill>
                  <a:srgbClr val="000000"/>
                </a:solidFill>
                <a:latin typeface="+mn-ea"/>
              </a:rPr>
              <a:t>。</a:t>
            </a:r>
            <a:endParaRPr kumimoji="0" lang="en-US" altLang="ja-JP" sz="2000" dirty="0" smtClean="0">
              <a:solidFill>
                <a:srgbClr val="000000"/>
              </a:solidFill>
              <a:latin typeface="+mn-ea"/>
            </a:endParaRPr>
          </a:p>
          <a:p>
            <a:endParaRPr lang="en-US" altLang="ja-JP" sz="2000" dirty="0" smtClean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75180" y="448226"/>
            <a:ext cx="7137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ポス</a:t>
            </a:r>
            <a:r>
              <a:rPr lang="ja-JP" altLang="en-US" dirty="0" smtClean="0">
                <a:solidFill>
                  <a:srgbClr val="FF0000"/>
                </a:solidFill>
              </a:rPr>
              <a:t>ター発表：開示すべき</a:t>
            </a:r>
            <a:r>
              <a:rPr lang="en-US" altLang="ja-JP" dirty="0" smtClean="0">
                <a:solidFill>
                  <a:srgbClr val="FF0000"/>
                </a:solidFill>
              </a:rPr>
              <a:t>COI</a:t>
            </a:r>
            <a:r>
              <a:rPr lang="ja-JP" altLang="en-US" dirty="0" smtClean="0">
                <a:solidFill>
                  <a:srgbClr val="FF0000"/>
                </a:solidFill>
              </a:rPr>
              <a:t>関係にある企業・団体などがない場合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r>
              <a:rPr lang="ja-JP" altLang="en-US" dirty="0" smtClean="0">
                <a:solidFill>
                  <a:srgbClr val="FF0000"/>
                </a:solidFill>
              </a:rPr>
              <a:t>（最下段に</a:t>
            </a:r>
            <a:r>
              <a:rPr lang="en-US" altLang="ja-JP" dirty="0" smtClean="0">
                <a:solidFill>
                  <a:srgbClr val="FF0000"/>
                </a:solidFill>
              </a:rPr>
              <a:t>COI</a:t>
            </a:r>
            <a:r>
              <a:rPr lang="ja-JP" altLang="en-US" dirty="0" smtClean="0">
                <a:solidFill>
                  <a:srgbClr val="FF0000"/>
                </a:solidFill>
              </a:rPr>
              <a:t>情報を記載）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75180" y="78894"/>
            <a:ext cx="1176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（様式２）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5236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525717" y="1390316"/>
            <a:ext cx="8204057" cy="53944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51627" y="1590842"/>
            <a:ext cx="8229600" cy="2380155"/>
          </a:xfrm>
        </p:spPr>
        <p:txBody>
          <a:bodyPr>
            <a:normAutofit fontScale="92500" lnSpcReduction="20000"/>
          </a:bodyPr>
          <a:lstStyle/>
          <a:p>
            <a:r>
              <a:rPr lang="ja-JP" altLang="en-US" sz="2000" dirty="0" smtClean="0"/>
              <a:t>演題，発表者名，所属</a:t>
            </a:r>
            <a:endParaRPr kumimoji="1" lang="en-US" altLang="ja-JP" sz="2000" dirty="0" smtClean="0"/>
          </a:p>
          <a:p>
            <a:r>
              <a:rPr kumimoji="1" lang="ja-JP" altLang="en-US" sz="2000" dirty="0" smtClean="0"/>
              <a:t>緒言</a:t>
            </a:r>
            <a:endParaRPr kumimoji="1" lang="en-US" altLang="ja-JP" sz="2000" dirty="0" smtClean="0"/>
          </a:p>
          <a:p>
            <a:r>
              <a:rPr kumimoji="1" lang="ja-JP" altLang="en-US" sz="2000" dirty="0" smtClean="0"/>
              <a:t>目的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材料と方法</a:t>
            </a:r>
            <a:endParaRPr lang="en-US" altLang="ja-JP" sz="2000" dirty="0" smtClean="0"/>
          </a:p>
          <a:p>
            <a:r>
              <a:rPr lang="ja-JP" altLang="en-US" sz="2000" dirty="0" smtClean="0"/>
              <a:t>結果</a:t>
            </a:r>
            <a:endParaRPr lang="en-US" altLang="ja-JP" sz="2000" dirty="0" smtClean="0"/>
          </a:p>
          <a:p>
            <a:r>
              <a:rPr kumimoji="1" lang="ja-JP" altLang="en-US" sz="2000" dirty="0" smtClean="0"/>
              <a:t>考察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結論</a:t>
            </a:r>
            <a:endParaRPr lang="en-US" altLang="ja-JP" sz="2000" dirty="0" smtClean="0"/>
          </a:p>
          <a:p>
            <a:r>
              <a:rPr lang="en-US" altLang="en-US" sz="2000" dirty="0" smtClean="0"/>
              <a:t>参考文献</a:t>
            </a:r>
            <a:endParaRPr kumimoji="1" lang="en-US" altLang="ja-JP" sz="2000" dirty="0" smtClean="0"/>
          </a:p>
        </p:txBody>
      </p:sp>
      <p:sp>
        <p:nvSpPr>
          <p:cNvPr id="6" name="正方形/長方形 6"/>
          <p:cNvSpPr>
            <a:spLocks noChangeArrowheads="1"/>
          </p:cNvSpPr>
          <p:nvPr/>
        </p:nvSpPr>
        <p:spPr bwMode="auto">
          <a:xfrm>
            <a:off x="554735" y="4638842"/>
            <a:ext cx="8175039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ja-JP" altLang="en-US" sz="2000" dirty="0" smtClean="0">
                <a:solidFill>
                  <a:srgbClr val="000000"/>
                </a:solidFill>
                <a:latin typeface="+mn-ea"/>
              </a:rPr>
              <a:t>演題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発表に関連し、開示すべき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COI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関係にある</a:t>
            </a:r>
            <a:r>
              <a:rPr lang="ja-JP" altLang="en-US" sz="2000" dirty="0" smtClean="0">
                <a:solidFill>
                  <a:srgbClr val="000000"/>
                </a:solidFill>
                <a:latin typeface="+mn-ea"/>
              </a:rPr>
              <a:t>企業・団体などは、下記のとおりです。</a:t>
            </a:r>
            <a:endParaRPr lang="en-US" altLang="ja-JP" sz="2000" dirty="0" smtClean="0">
              <a:solidFill>
                <a:srgbClr val="000000"/>
              </a:solidFill>
              <a:latin typeface="+mn-ea"/>
            </a:endParaRPr>
          </a:p>
          <a:p>
            <a:pPr lvl="3"/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顧問：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A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薬品</a:t>
            </a:r>
            <a:r>
              <a:rPr lang="ja-JP" altLang="en-US" sz="2000" dirty="0" smtClean="0">
                <a:solidFill>
                  <a:srgbClr val="000000"/>
                </a:solidFill>
                <a:latin typeface="+mn-ea"/>
              </a:rPr>
              <a:t>工業</a:t>
            </a:r>
            <a:endParaRPr lang="en-US" altLang="ja-JP" sz="2000" dirty="0" smtClean="0">
              <a:solidFill>
                <a:srgbClr val="000000"/>
              </a:solidFill>
              <a:latin typeface="+mn-ea"/>
            </a:endParaRPr>
          </a:p>
          <a:p>
            <a:pPr lvl="3"/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講演料：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B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製薬、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C</a:t>
            </a:r>
            <a:r>
              <a:rPr lang="ja-JP" altLang="en-US" sz="2000" dirty="0" smtClean="0">
                <a:solidFill>
                  <a:srgbClr val="000000"/>
                </a:solidFill>
                <a:latin typeface="+mn-ea"/>
              </a:rPr>
              <a:t>ファーマ</a:t>
            </a:r>
            <a:endParaRPr lang="en-US" altLang="ja-JP" sz="2000" dirty="0" smtClean="0">
              <a:solidFill>
                <a:srgbClr val="000000"/>
              </a:solidFill>
              <a:latin typeface="+mn-ea"/>
            </a:endParaRPr>
          </a:p>
          <a:p>
            <a:pPr lvl="3"/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受託研究・共同研究費：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D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製薬株式会社</a:t>
            </a:r>
          </a:p>
          <a:p>
            <a:pPr lvl="3"/>
            <a:r>
              <a:rPr lang="ja-JP" altLang="en-US" sz="2000" dirty="0" smtClean="0">
                <a:solidFill>
                  <a:srgbClr val="000000"/>
                </a:solidFill>
                <a:latin typeface="+mn-ea"/>
              </a:rPr>
              <a:t>奨学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寄附金：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 E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製薬、</a:t>
            </a:r>
            <a:r>
              <a:rPr lang="en-US" altLang="ja-JP" sz="2000" dirty="0">
                <a:solidFill>
                  <a:srgbClr val="000000"/>
                </a:solidFill>
                <a:latin typeface="+mn-ea"/>
              </a:rPr>
              <a:t>F</a:t>
            </a:r>
            <a:r>
              <a:rPr lang="ja-JP" altLang="en-US" sz="2000" dirty="0">
                <a:solidFill>
                  <a:srgbClr val="000000"/>
                </a:solidFill>
                <a:latin typeface="+mn-ea"/>
              </a:rPr>
              <a:t>薬品株式</a:t>
            </a:r>
            <a:r>
              <a:rPr lang="ja-JP" altLang="en-US" sz="2000" dirty="0" smtClean="0">
                <a:solidFill>
                  <a:srgbClr val="000000"/>
                </a:solidFill>
                <a:latin typeface="+mn-ea"/>
              </a:rPr>
              <a:t>会社</a:t>
            </a:r>
            <a:r>
              <a:rPr lang="ja-JP" altLang="en-US" sz="2000" dirty="0">
                <a:solidFill>
                  <a:srgbClr val="000000"/>
                </a:solidFill>
                <a:latin typeface="+mn-ea"/>
                <a:cs typeface="ＭＳ Ｐゴシック" charset="0"/>
              </a:rPr>
              <a:t>　</a:t>
            </a:r>
            <a:endParaRPr kumimoji="0" lang="en-US" altLang="ja-JP" sz="20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75179" y="448226"/>
            <a:ext cx="7003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ポス</a:t>
            </a:r>
            <a:r>
              <a:rPr lang="ja-JP" altLang="en-US" dirty="0" smtClean="0">
                <a:solidFill>
                  <a:srgbClr val="FF0000"/>
                </a:solidFill>
              </a:rPr>
              <a:t>ター発表：開示すべき</a:t>
            </a:r>
            <a:r>
              <a:rPr lang="en-US" altLang="ja-JP" dirty="0" smtClean="0">
                <a:solidFill>
                  <a:srgbClr val="FF0000"/>
                </a:solidFill>
              </a:rPr>
              <a:t>COI</a:t>
            </a:r>
            <a:r>
              <a:rPr lang="ja-JP" altLang="en-US" dirty="0" smtClean="0">
                <a:solidFill>
                  <a:srgbClr val="FF0000"/>
                </a:solidFill>
              </a:rPr>
              <a:t>関係にある企業・団体などがある場合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r>
              <a:rPr lang="ja-JP" altLang="en-US" dirty="0" smtClean="0">
                <a:solidFill>
                  <a:srgbClr val="FF0000"/>
                </a:solidFill>
              </a:rPr>
              <a:t>（最下段に</a:t>
            </a:r>
            <a:r>
              <a:rPr lang="en-US" altLang="ja-JP" dirty="0" smtClean="0">
                <a:solidFill>
                  <a:srgbClr val="FF0000"/>
                </a:solidFill>
              </a:rPr>
              <a:t>COI</a:t>
            </a:r>
            <a:r>
              <a:rPr lang="ja-JP" altLang="en-US" dirty="0" smtClean="0">
                <a:solidFill>
                  <a:srgbClr val="FF0000"/>
                </a:solidFill>
              </a:rPr>
              <a:t>情報を記載）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5180" y="78894"/>
            <a:ext cx="1176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（様式２）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347</Words>
  <Application>Microsoft Macintosh PowerPoint</Application>
  <PresentationFormat>画面に合わせる (4:3)</PresentationFormat>
  <Paragraphs>43</Paragraphs>
  <Slides>4</Slides>
  <Notes>2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ホワイト</vt:lpstr>
      <vt:lpstr>日本障害者歯科学会第○○回学術大会 COI開示  筆頭発表者名：○○ 太郎</vt:lpstr>
      <vt:lpstr>COI開示 筆頭発表者名：○○ 太郎</vt:lpstr>
      <vt:lpstr>スライド 3</vt:lpstr>
      <vt:lpstr>スライド 4</vt:lpstr>
    </vt:vector>
  </TitlesOfParts>
  <Company>Tokyo Medical and Dental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COI開示 筆頭発表者名：金澤 学</dc:title>
  <dc:creator>Kanazawa Manabu</dc:creator>
  <cp:lastModifiedBy>玄 障害者歯科</cp:lastModifiedBy>
  <cp:revision>23</cp:revision>
  <cp:lastPrinted>2016-12-04T09:01:52Z</cp:lastPrinted>
  <dcterms:created xsi:type="dcterms:W3CDTF">2016-12-04T09:06:34Z</dcterms:created>
  <dcterms:modified xsi:type="dcterms:W3CDTF">2016-12-04T09:07:46Z</dcterms:modified>
</cp:coreProperties>
</file>